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Arial Bold" panose="020B0704020202020204" pitchFamily="3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5398"/>
            <a:ext cx="416688" cy="9453621"/>
            <a:chOff x="0" y="0"/>
            <a:chExt cx="555584" cy="126048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12604877"/>
            </a:xfrm>
            <a:custGeom>
              <a:avLst/>
              <a:gdLst/>
              <a:ahLst/>
              <a:cxnLst/>
              <a:rect l="l" t="t" r="r" b="b"/>
              <a:pathLst>
                <a:path w="555625" h="12604877">
                  <a:moveTo>
                    <a:pt x="0" y="0"/>
                  </a:moveTo>
                  <a:lnTo>
                    <a:pt x="555625" y="0"/>
                  </a:lnTo>
                  <a:lnTo>
                    <a:pt x="555625" y="12604877"/>
                  </a:lnTo>
                  <a:lnTo>
                    <a:pt x="0" y="12604877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8935654" y="1351345"/>
            <a:ext cx="416688" cy="17454621"/>
            <a:chOff x="0" y="0"/>
            <a:chExt cx="555584" cy="232728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23272877"/>
            </a:xfrm>
            <a:custGeom>
              <a:avLst/>
              <a:gdLst/>
              <a:ahLst/>
              <a:cxnLst/>
              <a:rect l="l" t="t" r="r" b="b"/>
              <a:pathLst>
                <a:path w="555625" h="23272877">
                  <a:moveTo>
                    <a:pt x="0" y="0"/>
                  </a:moveTo>
                  <a:lnTo>
                    <a:pt x="555625" y="0"/>
                  </a:lnTo>
                  <a:lnTo>
                    <a:pt x="555625" y="23272877"/>
                  </a:lnTo>
                  <a:lnTo>
                    <a:pt x="0" y="23272877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71309" y="9870309"/>
            <a:ext cx="416691" cy="416691"/>
            <a:chOff x="0" y="0"/>
            <a:chExt cx="555588" cy="5555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11" name="Freeform 11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13" name="Freeform 13" descr="A yellow and white squares  Description automatically generated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01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2153056" y="632827"/>
            <a:ext cx="5539914" cy="791746"/>
          </a:xfrm>
          <a:custGeom>
            <a:avLst/>
            <a:gdLst/>
            <a:ahLst/>
            <a:cxnLst/>
            <a:rect l="l" t="t" r="r" b="b"/>
            <a:pathLst>
              <a:path w="5539914" h="791746">
                <a:moveTo>
                  <a:pt x="0" y="0"/>
                </a:moveTo>
                <a:lnTo>
                  <a:pt x="5539914" y="0"/>
                </a:lnTo>
                <a:lnTo>
                  <a:pt x="5539914" y="791746"/>
                </a:lnTo>
                <a:lnTo>
                  <a:pt x="0" y="791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5" name="Freeform 5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10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10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94251">
            <a:off x="6722267" y="537002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6" name="Freeform 6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11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-5394251">
            <a:off x="3905324" y="566498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94251">
            <a:off x="9480215" y="566498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7" name="Freeform 7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12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-5394251">
            <a:off x="2592718" y="566498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94251">
            <a:off x="10824866" y="566498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5394251">
            <a:off x="6710066" y="566498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8" name="Freeform 8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13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5" name="Freeform 5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14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402217" y="0"/>
            <a:ext cx="6883375" cy="8213265"/>
            <a:chOff x="0" y="0"/>
            <a:chExt cx="9177834" cy="10951020"/>
          </a:xfrm>
        </p:grpSpPr>
        <p:sp>
          <p:nvSpPr>
            <p:cNvPr id="16" name="Freeform 16" descr="This is a photo placeholder for a University of Pittsburgh PowerPoint presentation. "/>
            <p:cNvSpPr/>
            <p:nvPr/>
          </p:nvSpPr>
          <p:spPr>
            <a:xfrm>
              <a:off x="0" y="0"/>
              <a:ext cx="9177782" cy="10951083"/>
            </a:xfrm>
            <a:custGeom>
              <a:avLst/>
              <a:gdLst/>
              <a:ahLst/>
              <a:cxnLst/>
              <a:rect l="l" t="t" r="r" b="b"/>
              <a:pathLst>
                <a:path w="9177782" h="10951083">
                  <a:moveTo>
                    <a:pt x="0" y="0"/>
                  </a:moveTo>
                  <a:lnTo>
                    <a:pt x="9177782" y="0"/>
                  </a:lnTo>
                  <a:lnTo>
                    <a:pt x="9177782" y="10951083"/>
                  </a:lnTo>
                  <a:lnTo>
                    <a:pt x="0" y="1095108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14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5" name="Freeform 5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15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402217" y="3273168"/>
            <a:ext cx="6883375" cy="4940096"/>
            <a:chOff x="0" y="0"/>
            <a:chExt cx="9177834" cy="6586794"/>
          </a:xfrm>
        </p:grpSpPr>
        <p:sp>
          <p:nvSpPr>
            <p:cNvPr id="16" name="Freeform 16" descr="This is a photo placeholder for a University of Pittsburgh PowerPoint presentation. "/>
            <p:cNvSpPr/>
            <p:nvPr/>
          </p:nvSpPr>
          <p:spPr>
            <a:xfrm>
              <a:off x="0" y="0"/>
              <a:ext cx="9177782" cy="6586855"/>
            </a:xfrm>
            <a:custGeom>
              <a:avLst/>
              <a:gdLst/>
              <a:ahLst/>
              <a:cxnLst/>
              <a:rect l="l" t="t" r="r" b="b"/>
              <a:pathLst>
                <a:path w="9177782" h="6586855">
                  <a:moveTo>
                    <a:pt x="0" y="0"/>
                  </a:moveTo>
                  <a:lnTo>
                    <a:pt x="9177782" y="0"/>
                  </a:lnTo>
                  <a:lnTo>
                    <a:pt x="9177782" y="6586855"/>
                  </a:lnTo>
                  <a:lnTo>
                    <a:pt x="0" y="6586855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011448" y="-19050"/>
            <a:ext cx="3274145" cy="3126655"/>
            <a:chOff x="0" y="0"/>
            <a:chExt cx="4365526" cy="4168874"/>
          </a:xfrm>
        </p:grpSpPr>
        <p:sp>
          <p:nvSpPr>
            <p:cNvPr id="18" name="Freeform 18" descr="This is a photo placeholder for a University of Pittsburgh PowerPoint presentation. "/>
            <p:cNvSpPr/>
            <p:nvPr/>
          </p:nvSpPr>
          <p:spPr>
            <a:xfrm>
              <a:off x="0" y="0"/>
              <a:ext cx="4365498" cy="4168902"/>
            </a:xfrm>
            <a:custGeom>
              <a:avLst/>
              <a:gdLst/>
              <a:ahLst/>
              <a:cxnLst/>
              <a:rect l="l" t="t" r="r" b="b"/>
              <a:pathLst>
                <a:path w="4365498" h="4168902">
                  <a:moveTo>
                    <a:pt x="0" y="0"/>
                  </a:moveTo>
                  <a:lnTo>
                    <a:pt x="4365498" y="0"/>
                  </a:lnTo>
                  <a:lnTo>
                    <a:pt x="4365498" y="4168902"/>
                  </a:lnTo>
                  <a:lnTo>
                    <a:pt x="0" y="416890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402218" y="-19050"/>
            <a:ext cx="3449409" cy="3126655"/>
            <a:chOff x="0" y="0"/>
            <a:chExt cx="4599212" cy="4168874"/>
          </a:xfrm>
        </p:grpSpPr>
        <p:sp>
          <p:nvSpPr>
            <p:cNvPr id="20" name="Freeform 20" descr="This is a photo placeholder for a University of Pittsburgh PowerPoint presentation. "/>
            <p:cNvSpPr/>
            <p:nvPr/>
          </p:nvSpPr>
          <p:spPr>
            <a:xfrm>
              <a:off x="0" y="0"/>
              <a:ext cx="4599178" cy="4168902"/>
            </a:xfrm>
            <a:custGeom>
              <a:avLst/>
              <a:gdLst/>
              <a:ahLst/>
              <a:cxnLst/>
              <a:rect l="l" t="t" r="r" b="b"/>
              <a:pathLst>
                <a:path w="4599178" h="4168902">
                  <a:moveTo>
                    <a:pt x="0" y="0"/>
                  </a:moveTo>
                  <a:lnTo>
                    <a:pt x="4599178" y="0"/>
                  </a:lnTo>
                  <a:lnTo>
                    <a:pt x="4599178" y="4168902"/>
                  </a:lnTo>
                  <a:lnTo>
                    <a:pt x="0" y="416890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15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-5395074">
            <a:off x="3429499" y="5560479"/>
            <a:ext cx="664768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95074">
            <a:off x="9016260" y="5560479"/>
            <a:ext cx="664768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7" name="Freeform 7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16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661562" y="2207949"/>
            <a:ext cx="4988471" cy="3111181"/>
            <a:chOff x="0" y="0"/>
            <a:chExt cx="6651294" cy="4148242"/>
          </a:xfrm>
        </p:grpSpPr>
        <p:sp>
          <p:nvSpPr>
            <p:cNvPr id="18" name="Freeform 18" descr="This is a photo placeholder for a University of Pittsburgh PowerPoint presentation. "/>
            <p:cNvSpPr/>
            <p:nvPr/>
          </p:nvSpPr>
          <p:spPr>
            <a:xfrm>
              <a:off x="0" y="0"/>
              <a:ext cx="6651244" cy="4148201"/>
            </a:xfrm>
            <a:custGeom>
              <a:avLst/>
              <a:gdLst/>
              <a:ahLst/>
              <a:cxnLst/>
              <a:rect l="l" t="t" r="r" b="b"/>
              <a:pathLst>
                <a:path w="6651244" h="4148201">
                  <a:moveTo>
                    <a:pt x="0" y="0"/>
                  </a:moveTo>
                  <a:lnTo>
                    <a:pt x="6651244" y="0"/>
                  </a:lnTo>
                  <a:lnTo>
                    <a:pt x="6651244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041347" y="2207949"/>
            <a:ext cx="4988470" cy="3111181"/>
            <a:chOff x="0" y="0"/>
            <a:chExt cx="6651294" cy="4148242"/>
          </a:xfrm>
        </p:grpSpPr>
        <p:sp>
          <p:nvSpPr>
            <p:cNvPr id="20" name="Freeform 20" descr="This is a photo placeholder for a University of Pittsburgh PowerPoint presentation. "/>
            <p:cNvSpPr/>
            <p:nvPr/>
          </p:nvSpPr>
          <p:spPr>
            <a:xfrm>
              <a:off x="0" y="0"/>
              <a:ext cx="6651244" cy="4148201"/>
            </a:xfrm>
            <a:custGeom>
              <a:avLst/>
              <a:gdLst/>
              <a:ahLst/>
              <a:cxnLst/>
              <a:rect l="l" t="t" r="r" b="b"/>
              <a:pathLst>
                <a:path w="6651244" h="4148201">
                  <a:moveTo>
                    <a:pt x="0" y="0"/>
                  </a:moveTo>
                  <a:lnTo>
                    <a:pt x="6651244" y="0"/>
                  </a:lnTo>
                  <a:lnTo>
                    <a:pt x="6651244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71312" y="2207949"/>
            <a:ext cx="4988470" cy="3111181"/>
            <a:chOff x="0" y="0"/>
            <a:chExt cx="6651294" cy="4148242"/>
          </a:xfrm>
        </p:grpSpPr>
        <p:sp>
          <p:nvSpPr>
            <p:cNvPr id="22" name="Freeform 22" descr="This is a photo placeholder for a University of Pittsburgh PowerPoint presentation. "/>
            <p:cNvSpPr/>
            <p:nvPr/>
          </p:nvSpPr>
          <p:spPr>
            <a:xfrm>
              <a:off x="0" y="0"/>
              <a:ext cx="6651244" cy="4148201"/>
            </a:xfrm>
            <a:custGeom>
              <a:avLst/>
              <a:gdLst/>
              <a:ahLst/>
              <a:cxnLst/>
              <a:rect l="l" t="t" r="r" b="b"/>
              <a:pathLst>
                <a:path w="6651244" h="4148201">
                  <a:moveTo>
                    <a:pt x="0" y="0"/>
                  </a:moveTo>
                  <a:lnTo>
                    <a:pt x="6651244" y="0"/>
                  </a:lnTo>
                  <a:lnTo>
                    <a:pt x="6651244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16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-5395083">
            <a:off x="2110792" y="5549853"/>
            <a:ext cx="6659887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95083">
            <a:off x="6208866" y="5549853"/>
            <a:ext cx="6659887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5395083">
            <a:off x="10357119" y="5549853"/>
            <a:ext cx="6659887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8" name="Freeform 8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17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48178" y="2207949"/>
            <a:ext cx="3792373" cy="3111181"/>
            <a:chOff x="0" y="0"/>
            <a:chExt cx="5056498" cy="4148242"/>
          </a:xfrm>
        </p:grpSpPr>
        <p:sp>
          <p:nvSpPr>
            <p:cNvPr id="19" name="Freeform 19" descr="This is a photo placeholder for a University of Pittsburgh PowerPoint presentation. "/>
            <p:cNvSpPr/>
            <p:nvPr/>
          </p:nvSpPr>
          <p:spPr>
            <a:xfrm>
              <a:off x="0" y="0"/>
              <a:ext cx="5056505" cy="4148201"/>
            </a:xfrm>
            <a:custGeom>
              <a:avLst/>
              <a:gdLst/>
              <a:ahLst/>
              <a:cxnLst/>
              <a:rect l="l" t="t" r="r" b="b"/>
              <a:pathLst>
                <a:path w="5056505" h="4148201">
                  <a:moveTo>
                    <a:pt x="0" y="0"/>
                  </a:moveTo>
                  <a:lnTo>
                    <a:pt x="5056505" y="0"/>
                  </a:lnTo>
                  <a:lnTo>
                    <a:pt x="5056505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717148" y="2207949"/>
            <a:ext cx="3792374" cy="3111181"/>
            <a:chOff x="0" y="0"/>
            <a:chExt cx="5056498" cy="4148242"/>
          </a:xfrm>
        </p:grpSpPr>
        <p:sp>
          <p:nvSpPr>
            <p:cNvPr id="21" name="Freeform 21" descr="This is a photo placeholder for a University of Pittsburgh PowerPoint presentation. "/>
            <p:cNvSpPr/>
            <p:nvPr/>
          </p:nvSpPr>
          <p:spPr>
            <a:xfrm>
              <a:off x="0" y="0"/>
              <a:ext cx="5056505" cy="4148201"/>
            </a:xfrm>
            <a:custGeom>
              <a:avLst/>
              <a:gdLst/>
              <a:ahLst/>
              <a:cxnLst/>
              <a:rect l="l" t="t" r="r" b="b"/>
              <a:pathLst>
                <a:path w="5056505" h="4148201">
                  <a:moveTo>
                    <a:pt x="0" y="0"/>
                  </a:moveTo>
                  <a:lnTo>
                    <a:pt x="5056505" y="0"/>
                  </a:lnTo>
                  <a:lnTo>
                    <a:pt x="5056505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586117" y="2207949"/>
            <a:ext cx="3792375" cy="3111181"/>
            <a:chOff x="0" y="0"/>
            <a:chExt cx="5056500" cy="4148242"/>
          </a:xfrm>
        </p:grpSpPr>
        <p:sp>
          <p:nvSpPr>
            <p:cNvPr id="23" name="Freeform 23" descr="This is a photo placeholder for a University of Pittsburgh PowerPoint presentation. "/>
            <p:cNvSpPr/>
            <p:nvPr/>
          </p:nvSpPr>
          <p:spPr>
            <a:xfrm>
              <a:off x="0" y="0"/>
              <a:ext cx="5056505" cy="4148201"/>
            </a:xfrm>
            <a:custGeom>
              <a:avLst/>
              <a:gdLst/>
              <a:ahLst/>
              <a:cxnLst/>
              <a:rect l="l" t="t" r="r" b="b"/>
              <a:pathLst>
                <a:path w="5056505" h="4148201">
                  <a:moveTo>
                    <a:pt x="0" y="0"/>
                  </a:moveTo>
                  <a:lnTo>
                    <a:pt x="5056505" y="0"/>
                  </a:lnTo>
                  <a:lnTo>
                    <a:pt x="5056505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71314" y="2207949"/>
            <a:ext cx="3792375" cy="3111181"/>
            <a:chOff x="0" y="0"/>
            <a:chExt cx="5056500" cy="4148242"/>
          </a:xfrm>
        </p:grpSpPr>
        <p:sp>
          <p:nvSpPr>
            <p:cNvPr id="25" name="Freeform 25" descr="This is a photo placeholder for a University of Pittsburgh PowerPoint presentation. "/>
            <p:cNvSpPr/>
            <p:nvPr/>
          </p:nvSpPr>
          <p:spPr>
            <a:xfrm>
              <a:off x="0" y="0"/>
              <a:ext cx="5056505" cy="4148201"/>
            </a:xfrm>
            <a:custGeom>
              <a:avLst/>
              <a:gdLst/>
              <a:ahLst/>
              <a:cxnLst/>
              <a:rect l="l" t="t" r="r" b="b"/>
              <a:pathLst>
                <a:path w="5056505" h="4148201">
                  <a:moveTo>
                    <a:pt x="0" y="0"/>
                  </a:moveTo>
                  <a:lnTo>
                    <a:pt x="5056505" y="0"/>
                  </a:lnTo>
                  <a:lnTo>
                    <a:pt x="5056505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17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5" name="Freeform 5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AutoShape 12"/>
          <p:cNvSpPr/>
          <p:nvPr/>
        </p:nvSpPr>
        <p:spPr>
          <a:xfrm rot="-5393740">
            <a:off x="4143275" y="5738422"/>
            <a:ext cx="5231243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rot="-5393740">
            <a:off x="9702012" y="5738422"/>
            <a:ext cx="5231243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18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18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34048">
            <a:off x="13762703" y="4819626"/>
            <a:ext cx="3846897" cy="0"/>
          </a:xfrm>
          <a:prstGeom prst="line">
            <a:avLst/>
          </a:prstGeom>
          <a:ln w="19050" cap="rnd">
            <a:solidFill>
              <a:srgbClr val="FFB81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6" name="Freeform 6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-5393849">
            <a:off x="2778604" y="5691980"/>
            <a:ext cx="5324262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rot="-5393849">
            <a:off x="6876678" y="5691980"/>
            <a:ext cx="5324262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rot="-5393849">
            <a:off x="10989306" y="5691980"/>
            <a:ext cx="5324262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19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19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88492"/>
            <a:ext cx="416688" cy="9581816"/>
            <a:chOff x="0" y="0"/>
            <a:chExt cx="555584" cy="12775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12775692"/>
            </a:xfrm>
            <a:custGeom>
              <a:avLst/>
              <a:gdLst/>
              <a:ahLst/>
              <a:cxnLst/>
              <a:rect l="l" t="t" r="r" b="b"/>
              <a:pathLst>
                <a:path w="555625" h="12775692">
                  <a:moveTo>
                    <a:pt x="0" y="0"/>
                  </a:moveTo>
                  <a:lnTo>
                    <a:pt x="555625" y="0"/>
                  </a:lnTo>
                  <a:lnTo>
                    <a:pt x="555625" y="12775692"/>
                  </a:lnTo>
                  <a:lnTo>
                    <a:pt x="0" y="12775692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16691" cy="416690"/>
            <a:chOff x="0" y="0"/>
            <a:chExt cx="555588" cy="5555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02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2181045" y="634827"/>
            <a:ext cx="5511925" cy="787746"/>
          </a:xfrm>
          <a:custGeom>
            <a:avLst/>
            <a:gdLst/>
            <a:ahLst/>
            <a:cxnLst/>
            <a:rect l="l" t="t" r="r" b="b"/>
            <a:pathLst>
              <a:path w="5511925" h="787746">
                <a:moveTo>
                  <a:pt x="0" y="0"/>
                </a:moveTo>
                <a:lnTo>
                  <a:pt x="5511925" y="0"/>
                </a:lnTo>
                <a:lnTo>
                  <a:pt x="5511925" y="787746"/>
                </a:lnTo>
                <a:lnTo>
                  <a:pt x="0" y="787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25035" y="1972410"/>
            <a:ext cx="13175600" cy="7411274"/>
            <a:chOff x="0" y="0"/>
            <a:chExt cx="17567466" cy="9881698"/>
          </a:xfrm>
        </p:grpSpPr>
        <p:sp>
          <p:nvSpPr>
            <p:cNvPr id="5" name="Freeform 5" descr="The state of Pennsylvania shows the locations of five campuses of the University of Pittsburgh in Bradford, Greensburg, Johnstown, Titusville and Pittsburgh. "/>
            <p:cNvSpPr/>
            <p:nvPr/>
          </p:nvSpPr>
          <p:spPr>
            <a:xfrm>
              <a:off x="0" y="0"/>
              <a:ext cx="17567529" cy="9881743"/>
            </a:xfrm>
            <a:custGeom>
              <a:avLst/>
              <a:gdLst/>
              <a:ahLst/>
              <a:cxnLst/>
              <a:rect l="l" t="t" r="r" b="b"/>
              <a:pathLst>
                <a:path w="17567529" h="9881743">
                  <a:moveTo>
                    <a:pt x="0" y="0"/>
                  </a:moveTo>
                  <a:lnTo>
                    <a:pt x="17567529" y="0"/>
                  </a:lnTo>
                  <a:lnTo>
                    <a:pt x="17567529" y="9881743"/>
                  </a:lnTo>
                  <a:lnTo>
                    <a:pt x="0" y="9881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7" name="Freeform 7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20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20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71309" y="9870309"/>
            <a:ext cx="416691" cy="416691"/>
            <a:chOff x="0" y="0"/>
            <a:chExt cx="555588" cy="5555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11" name="Freeform 11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13" name="Freeform 13" descr="A yellow and white squares  Description automatically generated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21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2143531" y="1028700"/>
            <a:ext cx="5539914" cy="791746"/>
          </a:xfrm>
          <a:custGeom>
            <a:avLst/>
            <a:gdLst/>
            <a:ahLst/>
            <a:cxnLst/>
            <a:rect l="l" t="t" r="r" b="b"/>
            <a:pathLst>
              <a:path w="5539914" h="791746">
                <a:moveTo>
                  <a:pt x="0" y="0"/>
                </a:moveTo>
                <a:lnTo>
                  <a:pt x="5539914" y="0"/>
                </a:lnTo>
                <a:lnTo>
                  <a:pt x="5539914" y="791746"/>
                </a:lnTo>
                <a:lnTo>
                  <a:pt x="0" y="791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22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2181045" y="1028700"/>
            <a:ext cx="5511925" cy="787746"/>
          </a:xfrm>
          <a:custGeom>
            <a:avLst/>
            <a:gdLst/>
            <a:ahLst/>
            <a:cxnLst/>
            <a:rect l="l" t="t" r="r" b="b"/>
            <a:pathLst>
              <a:path w="5511925" h="787746">
                <a:moveTo>
                  <a:pt x="0" y="0"/>
                </a:moveTo>
                <a:lnTo>
                  <a:pt x="5511925" y="0"/>
                </a:lnTo>
                <a:lnTo>
                  <a:pt x="5511925" y="787746"/>
                </a:lnTo>
                <a:lnTo>
                  <a:pt x="0" y="787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8344" y="6946059"/>
            <a:ext cx="18079656" cy="2920535"/>
            <a:chOff x="0" y="0"/>
            <a:chExt cx="24106208" cy="3894046"/>
          </a:xfrm>
        </p:grpSpPr>
        <p:sp>
          <p:nvSpPr>
            <p:cNvPr id="3" name="Freeform 3" descr="A yellow surface with a black border  Description automatically generated with medium confidence"/>
            <p:cNvSpPr/>
            <p:nvPr/>
          </p:nvSpPr>
          <p:spPr>
            <a:xfrm>
              <a:off x="0" y="0"/>
              <a:ext cx="24106251" cy="3894074"/>
            </a:xfrm>
            <a:custGeom>
              <a:avLst/>
              <a:gdLst/>
              <a:ahLst/>
              <a:cxnLst/>
              <a:rect l="l" t="t" r="r" b="b"/>
              <a:pathLst>
                <a:path w="24106251" h="3894074">
                  <a:moveTo>
                    <a:pt x="0" y="0"/>
                  </a:moveTo>
                  <a:lnTo>
                    <a:pt x="24106251" y="0"/>
                  </a:lnTo>
                  <a:lnTo>
                    <a:pt x="24106251" y="3894074"/>
                  </a:lnTo>
                  <a:lnTo>
                    <a:pt x="0" y="3894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0558" b="-83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692970" y="9275278"/>
            <a:ext cx="595030" cy="595031"/>
            <a:chOff x="0" y="0"/>
            <a:chExt cx="793374" cy="7933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00359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23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2328986" y="1028700"/>
            <a:ext cx="5539914" cy="791746"/>
          </a:xfrm>
          <a:custGeom>
            <a:avLst/>
            <a:gdLst/>
            <a:ahLst/>
            <a:cxnLst/>
            <a:rect l="l" t="t" r="r" b="b"/>
            <a:pathLst>
              <a:path w="5539914" h="791746">
                <a:moveTo>
                  <a:pt x="0" y="0"/>
                </a:moveTo>
                <a:lnTo>
                  <a:pt x="5539914" y="0"/>
                </a:lnTo>
                <a:lnTo>
                  <a:pt x="5539914" y="791746"/>
                </a:lnTo>
                <a:lnTo>
                  <a:pt x="0" y="791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935654" y="1351345"/>
            <a:ext cx="416688" cy="17454621"/>
            <a:chOff x="0" y="0"/>
            <a:chExt cx="555584" cy="232728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23272877"/>
            </a:xfrm>
            <a:custGeom>
              <a:avLst/>
              <a:gdLst/>
              <a:ahLst/>
              <a:cxnLst/>
              <a:rect l="l" t="t" r="r" b="b"/>
              <a:pathLst>
                <a:path w="555625" h="23272877">
                  <a:moveTo>
                    <a:pt x="0" y="0"/>
                  </a:moveTo>
                  <a:lnTo>
                    <a:pt x="555625" y="0"/>
                  </a:lnTo>
                  <a:lnTo>
                    <a:pt x="555625" y="23272877"/>
                  </a:lnTo>
                  <a:lnTo>
                    <a:pt x="0" y="23272877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71309" y="9870309"/>
            <a:ext cx="416691" cy="416691"/>
            <a:chOff x="0" y="0"/>
            <a:chExt cx="555588" cy="5555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11" name="Freeform 11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13" name="Freeform 13" descr="A yellow and white squares  Description automatically generated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24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2028117" y="4126522"/>
            <a:ext cx="14231765" cy="2033956"/>
          </a:xfrm>
          <a:custGeom>
            <a:avLst/>
            <a:gdLst/>
            <a:ahLst/>
            <a:cxnLst/>
            <a:rect l="l" t="t" r="r" b="b"/>
            <a:pathLst>
              <a:path w="14231765" h="2033956">
                <a:moveTo>
                  <a:pt x="0" y="0"/>
                </a:moveTo>
                <a:lnTo>
                  <a:pt x="14231766" y="0"/>
                </a:lnTo>
                <a:lnTo>
                  <a:pt x="14231766" y="2033956"/>
                </a:lnTo>
                <a:lnTo>
                  <a:pt x="0" y="2033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25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2028116" y="4126522"/>
            <a:ext cx="14231765" cy="2033956"/>
          </a:xfrm>
          <a:custGeom>
            <a:avLst/>
            <a:gdLst/>
            <a:ahLst/>
            <a:cxnLst/>
            <a:rect l="l" t="t" r="r" b="b"/>
            <a:pathLst>
              <a:path w="14231765" h="2033956">
                <a:moveTo>
                  <a:pt x="0" y="0"/>
                </a:moveTo>
                <a:lnTo>
                  <a:pt x="14231765" y="0"/>
                </a:lnTo>
                <a:lnTo>
                  <a:pt x="14231765" y="2033956"/>
                </a:lnTo>
                <a:lnTo>
                  <a:pt x="0" y="2033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8344" y="6560022"/>
            <a:ext cx="18079656" cy="3307865"/>
            <a:chOff x="0" y="0"/>
            <a:chExt cx="24106208" cy="4410486"/>
          </a:xfrm>
        </p:grpSpPr>
        <p:sp>
          <p:nvSpPr>
            <p:cNvPr id="3" name="Freeform 3" descr="A yellow surface with a black border  Description automatically generated with medium confidence"/>
            <p:cNvSpPr/>
            <p:nvPr/>
          </p:nvSpPr>
          <p:spPr>
            <a:xfrm>
              <a:off x="0" y="0"/>
              <a:ext cx="24106251" cy="4410456"/>
            </a:xfrm>
            <a:custGeom>
              <a:avLst/>
              <a:gdLst/>
              <a:ahLst/>
              <a:cxnLst/>
              <a:rect l="l" t="t" r="r" b="b"/>
              <a:pathLst>
                <a:path w="24106251" h="4410456">
                  <a:moveTo>
                    <a:pt x="0" y="0"/>
                  </a:moveTo>
                  <a:lnTo>
                    <a:pt x="24106251" y="0"/>
                  </a:lnTo>
                  <a:lnTo>
                    <a:pt x="24106251" y="4410456"/>
                  </a:lnTo>
                  <a:lnTo>
                    <a:pt x="0" y="4410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83560" r="-45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692970" y="9275278"/>
            <a:ext cx="595030" cy="595031"/>
            <a:chOff x="0" y="0"/>
            <a:chExt cx="793374" cy="7933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00359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26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2028117" y="4126522"/>
            <a:ext cx="14231765" cy="2033956"/>
          </a:xfrm>
          <a:custGeom>
            <a:avLst/>
            <a:gdLst/>
            <a:ahLst/>
            <a:cxnLst/>
            <a:rect l="l" t="t" r="r" b="b"/>
            <a:pathLst>
              <a:path w="14231765" h="2033956">
                <a:moveTo>
                  <a:pt x="0" y="0"/>
                </a:moveTo>
                <a:lnTo>
                  <a:pt x="14231766" y="0"/>
                </a:lnTo>
                <a:lnTo>
                  <a:pt x="14231766" y="2033956"/>
                </a:lnTo>
                <a:lnTo>
                  <a:pt x="0" y="2033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8344" y="6946060"/>
            <a:ext cx="18079656" cy="2921841"/>
            <a:chOff x="0" y="0"/>
            <a:chExt cx="24106208" cy="3895788"/>
          </a:xfrm>
        </p:grpSpPr>
        <p:sp>
          <p:nvSpPr>
            <p:cNvPr id="3" name="Freeform 3" descr="A yellow surface with a black border  Description automatically generated with medium confidence"/>
            <p:cNvSpPr/>
            <p:nvPr/>
          </p:nvSpPr>
          <p:spPr>
            <a:xfrm>
              <a:off x="0" y="0"/>
              <a:ext cx="24106251" cy="3895725"/>
            </a:xfrm>
            <a:custGeom>
              <a:avLst/>
              <a:gdLst/>
              <a:ahLst/>
              <a:cxnLst/>
              <a:rect l="l" t="t" r="r" b="b"/>
              <a:pathLst>
                <a:path w="24106251" h="3895725">
                  <a:moveTo>
                    <a:pt x="0" y="0"/>
                  </a:moveTo>
                  <a:lnTo>
                    <a:pt x="24106251" y="0"/>
                  </a:lnTo>
                  <a:lnTo>
                    <a:pt x="24106251" y="3895725"/>
                  </a:lnTo>
                  <a:lnTo>
                    <a:pt x="0" y="389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0520" b="-832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283431"/>
            <a:ext cx="416688" cy="9586876"/>
            <a:chOff x="0" y="0"/>
            <a:chExt cx="555584" cy="127825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2782550"/>
            </a:xfrm>
            <a:custGeom>
              <a:avLst/>
              <a:gdLst/>
              <a:ahLst/>
              <a:cxnLst/>
              <a:rect l="l" t="t" r="r" b="b"/>
              <a:pathLst>
                <a:path w="555625" h="12782550">
                  <a:moveTo>
                    <a:pt x="0" y="0"/>
                  </a:moveTo>
                  <a:lnTo>
                    <a:pt x="555625" y="0"/>
                  </a:lnTo>
                  <a:lnTo>
                    <a:pt x="555625" y="12782550"/>
                  </a:lnTo>
                  <a:lnTo>
                    <a:pt x="0" y="12782550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16691" cy="416690"/>
            <a:chOff x="0" y="0"/>
            <a:chExt cx="555588" cy="555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7692970" y="9275278"/>
            <a:ext cx="595030" cy="595031"/>
            <a:chOff x="0" y="0"/>
            <a:chExt cx="793374" cy="7933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03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2181045" y="634827"/>
            <a:ext cx="5511925" cy="787746"/>
          </a:xfrm>
          <a:custGeom>
            <a:avLst/>
            <a:gdLst/>
            <a:ahLst/>
            <a:cxnLst/>
            <a:rect l="l" t="t" r="r" b="b"/>
            <a:pathLst>
              <a:path w="5511925" h="787746">
                <a:moveTo>
                  <a:pt x="0" y="0"/>
                </a:moveTo>
                <a:lnTo>
                  <a:pt x="5511925" y="0"/>
                </a:lnTo>
                <a:lnTo>
                  <a:pt x="5511925" y="787746"/>
                </a:lnTo>
                <a:lnTo>
                  <a:pt x="0" y="787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6690"/>
            <a:ext cx="416688" cy="9453618"/>
            <a:chOff x="0" y="0"/>
            <a:chExt cx="555584" cy="126048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12604877"/>
            </a:xfrm>
            <a:custGeom>
              <a:avLst/>
              <a:gdLst/>
              <a:ahLst/>
              <a:cxnLst/>
              <a:rect l="l" t="t" r="r" b="b"/>
              <a:pathLst>
                <a:path w="555625" h="12604877">
                  <a:moveTo>
                    <a:pt x="0" y="0"/>
                  </a:moveTo>
                  <a:lnTo>
                    <a:pt x="555625" y="0"/>
                  </a:lnTo>
                  <a:lnTo>
                    <a:pt x="555625" y="12604877"/>
                  </a:lnTo>
                  <a:lnTo>
                    <a:pt x="0" y="12604877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5699904" y="4587096"/>
            <a:ext cx="416688" cy="10983118"/>
            <a:chOff x="0" y="0"/>
            <a:chExt cx="555584" cy="146441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4644115"/>
            </a:xfrm>
            <a:custGeom>
              <a:avLst/>
              <a:gdLst/>
              <a:ahLst/>
              <a:cxnLst/>
              <a:rect l="l" t="t" r="r" b="b"/>
              <a:pathLst>
                <a:path w="555625" h="14644115">
                  <a:moveTo>
                    <a:pt x="0" y="0"/>
                  </a:moveTo>
                  <a:lnTo>
                    <a:pt x="555625" y="0"/>
                  </a:lnTo>
                  <a:lnTo>
                    <a:pt x="555625" y="14644115"/>
                  </a:lnTo>
                  <a:lnTo>
                    <a:pt x="0" y="1464411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16691" cy="416686"/>
            <a:chOff x="0" y="0"/>
            <a:chExt cx="555588" cy="5555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9" name="Freeform 9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399806" y="0"/>
            <a:ext cx="6883375" cy="10287000"/>
            <a:chOff x="0" y="0"/>
            <a:chExt cx="9177834" cy="13716000"/>
          </a:xfrm>
        </p:grpSpPr>
        <p:sp>
          <p:nvSpPr>
            <p:cNvPr id="11" name="Freeform 11" descr="This is an image placeholder for a University of Pittsburgh presentation. "/>
            <p:cNvSpPr/>
            <p:nvPr/>
          </p:nvSpPr>
          <p:spPr>
            <a:xfrm>
              <a:off x="0" y="0"/>
              <a:ext cx="9177782" cy="13716000"/>
            </a:xfrm>
            <a:custGeom>
              <a:avLst/>
              <a:gdLst/>
              <a:ahLst/>
              <a:cxnLst/>
              <a:rect l="l" t="t" r="r" b="b"/>
              <a:pathLst>
                <a:path w="9177782" h="13716000">
                  <a:moveTo>
                    <a:pt x="0" y="0"/>
                  </a:moveTo>
                  <a:lnTo>
                    <a:pt x="9177782" y="0"/>
                  </a:lnTo>
                  <a:lnTo>
                    <a:pt x="917778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833377" y="632827"/>
            <a:ext cx="5539914" cy="791746"/>
          </a:xfrm>
          <a:custGeom>
            <a:avLst/>
            <a:gdLst/>
            <a:ahLst/>
            <a:cxnLst/>
            <a:rect l="l" t="t" r="r" b="b"/>
            <a:pathLst>
              <a:path w="5539914" h="791746">
                <a:moveTo>
                  <a:pt x="0" y="0"/>
                </a:moveTo>
                <a:lnTo>
                  <a:pt x="5539914" y="0"/>
                </a:lnTo>
                <a:lnTo>
                  <a:pt x="5539914" y="791746"/>
                </a:lnTo>
                <a:lnTo>
                  <a:pt x="0" y="79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9100"/>
            <a:ext cx="416688" cy="9451203"/>
            <a:chOff x="0" y="0"/>
            <a:chExt cx="555584" cy="126016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5701108" y="4585891"/>
            <a:ext cx="416688" cy="10985528"/>
            <a:chOff x="0" y="0"/>
            <a:chExt cx="555584" cy="146473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4647418"/>
            </a:xfrm>
            <a:custGeom>
              <a:avLst/>
              <a:gdLst/>
              <a:ahLst/>
              <a:cxnLst/>
              <a:rect l="l" t="t" r="r" b="b"/>
              <a:pathLst>
                <a:path w="555625" h="14647418">
                  <a:moveTo>
                    <a:pt x="0" y="0"/>
                  </a:moveTo>
                  <a:lnTo>
                    <a:pt x="555625" y="0"/>
                  </a:lnTo>
                  <a:lnTo>
                    <a:pt x="555625" y="14647418"/>
                  </a:lnTo>
                  <a:lnTo>
                    <a:pt x="0" y="14647418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1"/>
            <a:ext cx="416691" cy="419097"/>
            <a:chOff x="0" y="0"/>
            <a:chExt cx="555588" cy="558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8800"/>
            </a:xfrm>
            <a:custGeom>
              <a:avLst/>
              <a:gdLst/>
              <a:ahLst/>
              <a:cxnLst/>
              <a:rect l="l" t="t" r="r" b="b"/>
              <a:pathLst>
                <a:path w="555625" h="558800">
                  <a:moveTo>
                    <a:pt x="0" y="0"/>
                  </a:moveTo>
                  <a:lnTo>
                    <a:pt x="555625" y="0"/>
                  </a:lnTo>
                  <a:lnTo>
                    <a:pt x="555625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402217" y="-19050"/>
            <a:ext cx="6883375" cy="10286984"/>
            <a:chOff x="0" y="0"/>
            <a:chExt cx="9177834" cy="13715978"/>
          </a:xfrm>
        </p:grpSpPr>
        <p:sp>
          <p:nvSpPr>
            <p:cNvPr id="11" name="Freeform 11" descr="This is a photo placeholder for a University of Pittsburgh PowerPoint presentation. "/>
            <p:cNvSpPr/>
            <p:nvPr/>
          </p:nvSpPr>
          <p:spPr>
            <a:xfrm>
              <a:off x="0" y="0"/>
              <a:ext cx="9177782" cy="13716000"/>
            </a:xfrm>
            <a:custGeom>
              <a:avLst/>
              <a:gdLst/>
              <a:ahLst/>
              <a:cxnLst/>
              <a:rect l="l" t="t" r="r" b="b"/>
              <a:pathLst>
                <a:path w="9177782" h="13716000">
                  <a:moveTo>
                    <a:pt x="0" y="0"/>
                  </a:moveTo>
                  <a:lnTo>
                    <a:pt x="9177782" y="0"/>
                  </a:lnTo>
                  <a:lnTo>
                    <a:pt x="917778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05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833377" y="634827"/>
            <a:ext cx="5511925" cy="787746"/>
          </a:xfrm>
          <a:custGeom>
            <a:avLst/>
            <a:gdLst/>
            <a:ahLst/>
            <a:cxnLst/>
            <a:rect l="l" t="t" r="r" b="b"/>
            <a:pathLst>
              <a:path w="5511925" h="787746">
                <a:moveTo>
                  <a:pt x="0" y="0"/>
                </a:moveTo>
                <a:lnTo>
                  <a:pt x="5511925" y="0"/>
                </a:lnTo>
                <a:lnTo>
                  <a:pt x="5511925" y="787746"/>
                </a:lnTo>
                <a:lnTo>
                  <a:pt x="0" y="787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8344" y="6946060"/>
            <a:ext cx="11191462" cy="2921841"/>
            <a:chOff x="0" y="0"/>
            <a:chExt cx="14921950" cy="3895788"/>
          </a:xfrm>
        </p:grpSpPr>
        <p:sp>
          <p:nvSpPr>
            <p:cNvPr id="3" name="Freeform 3" descr="A yellow surface with a black border  Description automatically generated with medium confidence"/>
            <p:cNvSpPr/>
            <p:nvPr/>
          </p:nvSpPr>
          <p:spPr>
            <a:xfrm>
              <a:off x="0" y="0"/>
              <a:ext cx="14921992" cy="3895725"/>
            </a:xfrm>
            <a:custGeom>
              <a:avLst/>
              <a:gdLst/>
              <a:ahLst/>
              <a:cxnLst/>
              <a:rect l="l" t="t" r="r" b="b"/>
              <a:pathLst>
                <a:path w="14921992" h="3895725">
                  <a:moveTo>
                    <a:pt x="0" y="0"/>
                  </a:moveTo>
                  <a:lnTo>
                    <a:pt x="14921992" y="0"/>
                  </a:lnTo>
                  <a:lnTo>
                    <a:pt x="14921992" y="3895725"/>
                  </a:lnTo>
                  <a:lnTo>
                    <a:pt x="0" y="389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0520" r="-61547" b="-83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283431"/>
            <a:ext cx="416688" cy="9586880"/>
            <a:chOff x="0" y="0"/>
            <a:chExt cx="555584" cy="127825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2782550"/>
            </a:xfrm>
            <a:custGeom>
              <a:avLst/>
              <a:gdLst/>
              <a:ahLst/>
              <a:cxnLst/>
              <a:rect l="l" t="t" r="r" b="b"/>
              <a:pathLst>
                <a:path w="555625" h="12782550">
                  <a:moveTo>
                    <a:pt x="0" y="0"/>
                  </a:moveTo>
                  <a:lnTo>
                    <a:pt x="555625" y="0"/>
                  </a:lnTo>
                  <a:lnTo>
                    <a:pt x="555625" y="12782550"/>
                  </a:lnTo>
                  <a:lnTo>
                    <a:pt x="0" y="12782550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5699904" y="4587096"/>
            <a:ext cx="416688" cy="10983118"/>
            <a:chOff x="0" y="0"/>
            <a:chExt cx="555584" cy="146441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14644115"/>
            </a:xfrm>
            <a:custGeom>
              <a:avLst/>
              <a:gdLst/>
              <a:ahLst/>
              <a:cxnLst/>
              <a:rect l="l" t="t" r="r" b="b"/>
              <a:pathLst>
                <a:path w="555625" h="14644115">
                  <a:moveTo>
                    <a:pt x="0" y="0"/>
                  </a:moveTo>
                  <a:lnTo>
                    <a:pt x="555625" y="0"/>
                  </a:lnTo>
                  <a:lnTo>
                    <a:pt x="555625" y="14644115"/>
                  </a:lnTo>
                  <a:lnTo>
                    <a:pt x="0" y="1464411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16691" cy="416690"/>
            <a:chOff x="0" y="0"/>
            <a:chExt cx="555588" cy="555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399806" y="0"/>
            <a:ext cx="6883375" cy="10287000"/>
            <a:chOff x="0" y="0"/>
            <a:chExt cx="9177834" cy="13716000"/>
          </a:xfrm>
        </p:grpSpPr>
        <p:sp>
          <p:nvSpPr>
            <p:cNvPr id="13" name="Freeform 13" descr="This is a photo placeholder for a University of Pittsburgh PowerPoint presentation. "/>
            <p:cNvSpPr/>
            <p:nvPr/>
          </p:nvSpPr>
          <p:spPr>
            <a:xfrm>
              <a:off x="0" y="0"/>
              <a:ext cx="9177782" cy="13716000"/>
            </a:xfrm>
            <a:custGeom>
              <a:avLst/>
              <a:gdLst/>
              <a:ahLst/>
              <a:cxnLst/>
              <a:rect l="l" t="t" r="r" b="b"/>
              <a:pathLst>
                <a:path w="9177782" h="13716000">
                  <a:moveTo>
                    <a:pt x="0" y="0"/>
                  </a:moveTo>
                  <a:lnTo>
                    <a:pt x="9177782" y="0"/>
                  </a:lnTo>
                  <a:lnTo>
                    <a:pt x="917778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06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833377" y="632827"/>
            <a:ext cx="5539914" cy="791746"/>
          </a:xfrm>
          <a:custGeom>
            <a:avLst/>
            <a:gdLst/>
            <a:ahLst/>
            <a:cxnLst/>
            <a:rect l="l" t="t" r="r" b="b"/>
            <a:pathLst>
              <a:path w="5539914" h="791746">
                <a:moveTo>
                  <a:pt x="0" y="0"/>
                </a:moveTo>
                <a:lnTo>
                  <a:pt x="5539914" y="0"/>
                </a:lnTo>
                <a:lnTo>
                  <a:pt x="5539914" y="791746"/>
                </a:lnTo>
                <a:lnTo>
                  <a:pt x="0" y="791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419100"/>
            <a:ext cx="416688" cy="9451198"/>
            <a:chOff x="0" y="0"/>
            <a:chExt cx="555584" cy="126015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42795" y="1144204"/>
            <a:ext cx="416688" cy="17868903"/>
            <a:chOff x="0" y="0"/>
            <a:chExt cx="555584" cy="238252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5625" cy="23825200"/>
            </a:xfrm>
            <a:custGeom>
              <a:avLst/>
              <a:gdLst/>
              <a:ahLst/>
              <a:cxnLst/>
              <a:rect l="l" t="t" r="r" b="b"/>
              <a:pathLst>
                <a:path w="555625" h="23825200">
                  <a:moveTo>
                    <a:pt x="0" y="0"/>
                  </a:moveTo>
                  <a:lnTo>
                    <a:pt x="555625" y="0"/>
                  </a:lnTo>
                  <a:lnTo>
                    <a:pt x="555625" y="23825200"/>
                  </a:lnTo>
                  <a:lnTo>
                    <a:pt x="0" y="23825200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416691" cy="419098"/>
            <a:chOff x="0" y="0"/>
            <a:chExt cx="555588" cy="5587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5625" cy="558800"/>
            </a:xfrm>
            <a:custGeom>
              <a:avLst/>
              <a:gdLst/>
              <a:ahLst/>
              <a:cxnLst/>
              <a:rect l="l" t="t" r="r" b="b"/>
              <a:pathLst>
                <a:path w="555625" h="558800">
                  <a:moveTo>
                    <a:pt x="0" y="0"/>
                  </a:moveTo>
                  <a:lnTo>
                    <a:pt x="555625" y="0"/>
                  </a:lnTo>
                  <a:lnTo>
                    <a:pt x="555625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7692970" y="9275278"/>
            <a:ext cx="595030" cy="595031"/>
            <a:chOff x="0" y="0"/>
            <a:chExt cx="793374" cy="7933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07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2181045" y="8785048"/>
            <a:ext cx="5511925" cy="787746"/>
          </a:xfrm>
          <a:custGeom>
            <a:avLst/>
            <a:gdLst/>
            <a:ahLst/>
            <a:cxnLst/>
            <a:rect l="l" t="t" r="r" b="b"/>
            <a:pathLst>
              <a:path w="5511925" h="787746">
                <a:moveTo>
                  <a:pt x="0" y="0"/>
                </a:moveTo>
                <a:lnTo>
                  <a:pt x="5511925" y="0"/>
                </a:lnTo>
                <a:lnTo>
                  <a:pt x="5511925" y="787746"/>
                </a:lnTo>
                <a:lnTo>
                  <a:pt x="0" y="7877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7998" cy="10287000"/>
            <a:chOff x="0" y="0"/>
            <a:chExt cx="24383998" cy="13716000"/>
          </a:xfrm>
        </p:grpSpPr>
        <p:sp>
          <p:nvSpPr>
            <p:cNvPr id="3" name="Freeform 3" descr="This is a photo placeholder for a University of Pittsburgh PowerPoint presentation. 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6498796" y="9739312"/>
            <a:ext cx="1789204" cy="547688"/>
            <a:chOff x="0" y="0"/>
            <a:chExt cx="2385606" cy="7302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5606" cy="730250"/>
            </a:xfrm>
            <a:custGeom>
              <a:avLst/>
              <a:gdLst/>
              <a:ahLst/>
              <a:cxnLst/>
              <a:rect l="l" t="t" r="r" b="b"/>
              <a:pathLst>
                <a:path w="2385606" h="730250">
                  <a:moveTo>
                    <a:pt x="0" y="0"/>
                  </a:moveTo>
                  <a:lnTo>
                    <a:pt x="2385606" y="0"/>
                  </a:lnTo>
                  <a:lnTo>
                    <a:pt x="2385606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385606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8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08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7" name="Freeform 7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9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87547" y="-2016110"/>
            <a:ext cx="15773400" cy="1988344"/>
            <a:chOff x="0" y="0"/>
            <a:chExt cx="21031200" cy="26511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09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3703800" y="9599567"/>
            <a:ext cx="4584200" cy="655159"/>
          </a:xfrm>
          <a:custGeom>
            <a:avLst/>
            <a:gdLst/>
            <a:ahLst/>
            <a:cxnLst/>
            <a:rect l="l" t="t" r="r" b="b"/>
            <a:pathLst>
              <a:path w="4584200" h="655159">
                <a:moveTo>
                  <a:pt x="0" y="0"/>
                </a:moveTo>
                <a:lnTo>
                  <a:pt x="4584200" y="0"/>
                </a:lnTo>
                <a:lnTo>
                  <a:pt x="4584200" y="655159"/>
                </a:lnTo>
                <a:lnTo>
                  <a:pt x="0" y="65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228</Words>
  <Application>Microsoft Office PowerPoint</Application>
  <PresentationFormat>Custom</PresentationFormat>
  <Paragraphs>111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SPH_PPT_TEMPLATE_INFORMAL</dc:title>
  <dc:creator>McCullough, Caitlin Emily</dc:creator>
  <cp:lastModifiedBy>McCullough, Caitlin Emily</cp:lastModifiedBy>
  <cp:revision>1</cp:revision>
  <dcterms:created xsi:type="dcterms:W3CDTF">2006-08-16T00:00:00Z</dcterms:created>
  <dcterms:modified xsi:type="dcterms:W3CDTF">2025-10-02T20:11:31Z</dcterms:modified>
  <dc:identifier>DAG0qPms1as</dc:identifier>
</cp:coreProperties>
</file>