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59" r:id="rId2"/>
  </p:sldIdLst>
  <p:sldSz cx="25603200" cy="20116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3"/>
    <p:restoredTop sz="96327"/>
  </p:normalViewPr>
  <p:slideViewPr>
    <p:cSldViewPr snapToGrid="0" snapToObjects="1">
      <p:cViewPr varScale="1">
        <p:scale>
          <a:sx n="31" d="100"/>
          <a:sy n="31" d="100"/>
        </p:scale>
        <p:origin x="15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Title of Chart Here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29E-4941-B26D-21B64A4C01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29E-4941-B26D-21B64A4C01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29E-4941-B26D-21B64A4C01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29E-4941-B26D-21B64A4C014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9E-4941-B26D-21B64A4C01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4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83" y="3787773"/>
            <a:ext cx="5456402" cy="4369637"/>
          </a:xfrm>
          <a:solidFill>
            <a:schemeClr val="bg1"/>
          </a:solidFill>
        </p:spPr>
        <p:txBody>
          <a:bodyPr lIns="274320" tIns="274320" rIns="274320">
            <a:normAutofit/>
          </a:bodyPr>
          <a:lstStyle>
            <a:lvl1pPr marL="228600" indent="-228600">
              <a:buFont typeface="Arial" panose="020B0604020202020204" pitchFamily="34" charset="0"/>
              <a:buChar char="•"/>
              <a:tabLst/>
              <a:defRPr sz="2000"/>
            </a:lvl1pPr>
            <a:lvl2pPr marL="458788" indent="-230188">
              <a:buFont typeface="Arial" panose="020B0604020202020204" pitchFamily="34" charset="0"/>
              <a:buChar char="•"/>
              <a:tabLst/>
              <a:defRPr sz="2000"/>
            </a:lvl2pPr>
            <a:lvl3pPr marL="687388" indent="-228600">
              <a:buFont typeface="Arial" panose="020B0604020202020204" pitchFamily="34" charset="0"/>
              <a:buChar char="•"/>
              <a:tabLst/>
              <a:defRPr sz="2000"/>
            </a:lvl3pPr>
            <a:lvl4pPr marL="917575" indent="-230188">
              <a:buFont typeface="Arial" panose="020B0604020202020204" pitchFamily="34" charset="0"/>
              <a:buChar char="•"/>
              <a:tabLst/>
              <a:defRPr sz="2000"/>
            </a:lvl4pPr>
            <a:lvl5pPr marL="1144588" indent="-22542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34C5DE4-AA3A-CB7B-64F3-696C34D2C0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34188" y="3787772"/>
            <a:ext cx="11958637" cy="15390815"/>
          </a:xfrm>
          <a:solidFill>
            <a:schemeClr val="bg1"/>
          </a:solidFill>
        </p:spPr>
        <p:txBody>
          <a:bodyPr lIns="274320" tIns="274320" rIns="274320" anchor="ctr" anchorCtr="0">
            <a:normAutofit/>
          </a:bodyPr>
          <a:lstStyle>
            <a:lvl1pPr marL="0" indent="0">
              <a:buNone/>
              <a:defRPr sz="9600">
                <a:latin typeface="Rubik" pitchFamily="2" charset="-79"/>
                <a:cs typeface="Rubik" pitchFamily="2" charset="-79"/>
              </a:defRPr>
            </a:lvl1pPr>
            <a:lvl2pPr marL="1280160" indent="0">
              <a:buNone/>
              <a:defRPr/>
            </a:lvl2pPr>
            <a:lvl3pPr marL="2560320" indent="0">
              <a:buNone/>
              <a:defRPr/>
            </a:lvl3pPr>
            <a:lvl4pPr marL="3840480" indent="0">
              <a:buNone/>
              <a:defRPr/>
            </a:lvl4pPr>
            <a:lvl5pPr marL="512064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4E2C490-0A6F-CDA2-B11D-5E6284CA03C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9407257" y="3787773"/>
            <a:ext cx="5456403" cy="4369637"/>
          </a:xfrm>
          <a:solidFill>
            <a:schemeClr val="bg1"/>
          </a:solidFill>
        </p:spPr>
        <p:txBody>
          <a:bodyPr lIns="274320" tIns="274320" rIns="274320">
            <a:normAutofit/>
          </a:bodyPr>
          <a:lstStyle>
            <a:lvl1pPr marL="228600" indent="-228600">
              <a:buFont typeface="Arial" panose="020B0604020202020204" pitchFamily="34" charset="0"/>
              <a:buChar char="•"/>
              <a:tabLst/>
              <a:defRPr sz="2000"/>
            </a:lvl1pPr>
            <a:lvl2pPr marL="458788" indent="-230188">
              <a:buFont typeface="Arial" panose="020B0604020202020204" pitchFamily="34" charset="0"/>
              <a:buChar char="•"/>
              <a:tabLst/>
              <a:defRPr sz="2000"/>
            </a:lvl2pPr>
            <a:lvl3pPr marL="687388" indent="-228600">
              <a:buFont typeface="Arial" panose="020B0604020202020204" pitchFamily="34" charset="0"/>
              <a:buChar char="•"/>
              <a:tabLst/>
              <a:defRPr sz="2000"/>
            </a:lvl3pPr>
            <a:lvl4pPr marL="917575" indent="-230188">
              <a:buFont typeface="Arial" panose="020B0604020202020204" pitchFamily="34" charset="0"/>
              <a:buChar char="•"/>
              <a:tabLst/>
              <a:defRPr sz="2000"/>
            </a:lvl4pPr>
            <a:lvl5pPr marL="1144588" indent="-225425">
              <a:buFont typeface="Arial" panose="020B0604020202020204" pitchFamily="34" charset="0"/>
              <a:buChar char="•"/>
              <a:tabLst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3F96EF1-1EA6-4804-2F23-E19D757151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7863" y="8855075"/>
            <a:ext cx="5456404" cy="10323513"/>
          </a:xfrm>
          <a:solidFill>
            <a:schemeClr val="bg1"/>
          </a:solidFill>
        </p:spPr>
        <p:txBody>
          <a:bodyPr lIns="274320" tIns="274320" rIns="274320"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/>
            </a:lvl1pPr>
            <a:lvl2pPr marL="1280160" indent="0">
              <a:buFont typeface="Arial" panose="020B0604020202020204" pitchFamily="34" charset="0"/>
              <a:buNone/>
              <a:defRPr sz="2400"/>
            </a:lvl2pPr>
            <a:lvl3pPr marL="2560320" indent="0">
              <a:buFont typeface="Arial" panose="020B0604020202020204" pitchFamily="34" charset="0"/>
              <a:buNone/>
              <a:defRPr sz="2400"/>
            </a:lvl3pPr>
            <a:lvl4pPr marL="3840480" indent="0">
              <a:buFont typeface="Arial" panose="020B0604020202020204" pitchFamily="34" charset="0"/>
              <a:buNone/>
              <a:defRPr sz="2400"/>
            </a:lvl4pPr>
            <a:lvl5pPr marL="5120640" indent="0">
              <a:buFont typeface="Arial" panose="020B0604020202020204" pitchFamily="34" charset="0"/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36BD01E-7946-B5DA-7B99-45DCA01BB8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431000" y="8855075"/>
            <a:ext cx="5456405" cy="10323513"/>
          </a:xfrm>
          <a:solidFill>
            <a:schemeClr val="bg1"/>
          </a:solidFill>
        </p:spPr>
        <p:txBody>
          <a:bodyPr lIns="274320" tIns="274320" rIns="274320"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/>
            </a:lvl1pPr>
            <a:lvl2pPr marL="1280160" indent="0">
              <a:buFont typeface="Arial" panose="020B0604020202020204" pitchFamily="34" charset="0"/>
              <a:buNone/>
              <a:defRPr sz="2400"/>
            </a:lvl2pPr>
            <a:lvl3pPr marL="2560320" indent="0">
              <a:buFont typeface="Arial" panose="020B0604020202020204" pitchFamily="34" charset="0"/>
              <a:buNone/>
              <a:defRPr sz="2400"/>
            </a:lvl3pPr>
            <a:lvl4pPr marL="3840480" indent="0">
              <a:buFont typeface="Arial" panose="020B0604020202020204" pitchFamily="34" charset="0"/>
              <a:buNone/>
              <a:defRPr sz="2400"/>
            </a:lvl4pPr>
            <a:lvl5pPr marL="5120640" indent="0">
              <a:buFont typeface="Arial" panose="020B0604020202020204" pitchFamily="34" charset="0"/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9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9BA2F0E-7A53-D72D-8F77-1106425B6E80}"/>
              </a:ext>
            </a:extLst>
          </p:cNvPr>
          <p:cNvGrpSpPr/>
          <p:nvPr userDrawn="1"/>
        </p:nvGrpSpPr>
        <p:grpSpPr>
          <a:xfrm>
            <a:off x="11906" y="-8021"/>
            <a:ext cx="25603200" cy="2975810"/>
            <a:chOff x="11906" y="-8021"/>
            <a:chExt cx="25603200" cy="297581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98939F9-EFB9-86AC-949C-2A24247BEFEA}"/>
                </a:ext>
              </a:extLst>
            </p:cNvPr>
            <p:cNvSpPr/>
            <p:nvPr userDrawn="1"/>
          </p:nvSpPr>
          <p:spPr>
            <a:xfrm>
              <a:off x="11906" y="-8021"/>
              <a:ext cx="25603200" cy="297581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ext&#10;&#10;Description automatically generated">
              <a:extLst>
                <a:ext uri="{FF2B5EF4-FFF2-40B4-BE49-F238E27FC236}">
                  <a16:creationId xmlns:a16="http://schemas.microsoft.com/office/drawing/2014/main" id="{82F87824-87DF-F023-7112-80D4B0D15D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913623" y="678882"/>
              <a:ext cx="6130758" cy="1318826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25603200" cy="2895600"/>
          </a:xfrm>
          <a:prstGeom prst="rect">
            <a:avLst/>
          </a:prstGeom>
          <a:noFill/>
        </p:spPr>
        <p:txBody>
          <a:bodyPr vert="horz" lIns="82296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220" y="5355167"/>
            <a:ext cx="22082760" cy="127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710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marL="7497763" indent="0" algn="l" defTabSz="2560320" rtl="0" eaLnBrk="1" latinLnBrk="0" hangingPunct="1">
        <a:lnSpc>
          <a:spcPct val="90000"/>
        </a:lnSpc>
        <a:spcBef>
          <a:spcPct val="0"/>
        </a:spcBef>
        <a:buNone/>
        <a:tabLst/>
        <a:defRPr sz="8000" kern="1200">
          <a:solidFill>
            <a:schemeClr val="accent2"/>
          </a:solidFill>
          <a:latin typeface="Rubik" pitchFamily="2" charset="-79"/>
          <a:ea typeface="+mj-ea"/>
          <a:cs typeface="Rubik" pitchFamily="2" charset="-79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D82B-A46D-68C7-6F58-7B0E5F4EC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54928-2027-48FB-8890-24FE97310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ABSTRACT</a:t>
            </a:r>
          </a:p>
          <a:p>
            <a:pPr>
              <a:spcBef>
                <a:spcPts val="1400"/>
              </a:spcBef>
            </a:pPr>
            <a:r>
              <a:rPr lang="en-US" dirty="0">
                <a:solidFill>
                  <a:schemeClr val="accent4"/>
                </a:solidFill>
              </a:rPr>
              <a:t>Type in or paste your text here</a:t>
            </a:r>
          </a:p>
          <a:p>
            <a:pPr lvl="1"/>
            <a:r>
              <a:rPr lang="en-US" dirty="0">
                <a:solidFill>
                  <a:schemeClr val="accent4"/>
                </a:solidFill>
              </a:rPr>
              <a:t>Second level</a:t>
            </a:r>
          </a:p>
          <a:p>
            <a:pPr lvl="2"/>
            <a:r>
              <a:rPr lang="en-US" dirty="0">
                <a:solidFill>
                  <a:schemeClr val="accent4"/>
                </a:solidFill>
              </a:rPr>
              <a:t>Third level</a:t>
            </a:r>
          </a:p>
          <a:p>
            <a:pPr lvl="3"/>
            <a:r>
              <a:rPr lang="en-US" dirty="0">
                <a:solidFill>
                  <a:schemeClr val="accent4"/>
                </a:solidFill>
              </a:rPr>
              <a:t>Fourth level</a:t>
            </a:r>
          </a:p>
          <a:p>
            <a:pPr lvl="4"/>
            <a:r>
              <a:rPr lang="en-US" dirty="0">
                <a:solidFill>
                  <a:schemeClr val="accent4"/>
                </a:solidFill>
              </a:rPr>
              <a:t>Fifth level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EBD4B-BAED-679F-CBB1-5E23A62C2C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t" anchorCtr="0">
            <a:no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Your main finding goes here, and it’s set in Rubik, 96 pt. Feel free to adjust size as needed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6D2487-0171-55B1-798A-6A93BA89C07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9407257" y="3787774"/>
            <a:ext cx="5456403" cy="3629026"/>
          </a:xfrm>
        </p:spPr>
        <p:txBody>
          <a:bodyPr>
            <a:noAutofit/>
          </a:bodyPr>
          <a:lstStyle/>
          <a:p>
            <a:pPr marL="0" marR="0" lvl="0" indent="0" algn="l" defTabSz="2560320" rtl="0" eaLnBrk="1" fontAlgn="auto" latinLnBrk="0" hangingPunct="1">
              <a:lnSpc>
                <a:spcPct val="90000"/>
              </a:lnSpc>
              <a:spcBef>
                <a:spcPts val="2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DISCUSSION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256032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LIMITATIONS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56E7A1-194B-0C56-59A9-748ACA3F3E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7863" y="15951200"/>
            <a:ext cx="5456404" cy="3227388"/>
          </a:xfrm>
        </p:spPr>
        <p:txBody>
          <a:bodyPr>
            <a:noAutofit/>
          </a:bodyPr>
          <a:lstStyle/>
          <a:p>
            <a:pPr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METHODS</a:t>
            </a:r>
          </a:p>
          <a:p>
            <a:pPr marL="228600" marR="0" lvl="0" indent="-228600" algn="l" defTabSz="256032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B699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paste your text here</a:t>
            </a:r>
          </a:p>
          <a:p>
            <a:pPr marL="458788" marR="0" lvl="1" indent="-230188" algn="l" defTabSz="256032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B699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 level</a:t>
            </a:r>
          </a:p>
          <a:p>
            <a:pPr marL="687388" marR="0" lvl="2" indent="-228600" algn="l" defTabSz="256032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B699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Third level</a:t>
            </a:r>
          </a:p>
          <a:p>
            <a:pPr marL="917575" marR="0" lvl="3" indent="-230188" algn="l" defTabSz="256032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B699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Fourth level</a:t>
            </a:r>
          </a:p>
          <a:p>
            <a:pPr marL="1144588" marR="0" lvl="4" indent="-225425" algn="l" defTabSz="256032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B699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Fifth level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96A000-7E6E-66DF-5B82-0F564EAA4D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431000" y="10871039"/>
            <a:ext cx="5456405" cy="25932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CONCLUSIONS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E79C15-650A-D417-95C0-15A634637EBF}"/>
              </a:ext>
            </a:extLst>
          </p:cNvPr>
          <p:cNvGrpSpPr/>
          <p:nvPr/>
        </p:nvGrpSpPr>
        <p:grpSpPr>
          <a:xfrm>
            <a:off x="6834188" y="14545340"/>
            <a:ext cx="11582177" cy="4007925"/>
            <a:chOff x="6462722" y="14798842"/>
            <a:chExt cx="12752525" cy="4137195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BD0D12C6-A1FA-D507-0A36-F4930F05364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907050609"/>
                </p:ext>
              </p:extLst>
            </p:nvPr>
          </p:nvGraphicFramePr>
          <p:xfrm>
            <a:off x="6462722" y="14879309"/>
            <a:ext cx="6085092" cy="405672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9" name="Picture 8" descr="A picture containing table, person, indoor, glasses&#10;&#10;Description automatically generated">
              <a:extLst>
                <a:ext uri="{FF2B5EF4-FFF2-40B4-BE49-F238E27FC236}">
                  <a16:creationId xmlns:a16="http://schemas.microsoft.com/office/drawing/2014/main" id="{62B1FC04-D1E3-F715-5784-CC58C95E6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063658" y="14798842"/>
              <a:ext cx="6151589" cy="4101059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</p:pic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4460D2B-A75E-AC72-715A-6A26D8D5D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498021"/>
              </p:ext>
            </p:extLst>
          </p:nvPr>
        </p:nvGraphicFramePr>
        <p:xfrm>
          <a:off x="19407257" y="7682207"/>
          <a:ext cx="5456400" cy="292342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682050">
                  <a:extLst>
                    <a:ext uri="{9D8B030D-6E8A-4147-A177-3AD203B41FA5}">
                      <a16:colId xmlns:a16="http://schemas.microsoft.com/office/drawing/2014/main" val="3222333208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2021938836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1661088523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874731736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338102547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548941227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2350490500"/>
                    </a:ext>
                  </a:extLst>
                </a:gridCol>
                <a:gridCol w="682050">
                  <a:extLst>
                    <a:ext uri="{9D8B030D-6E8A-4147-A177-3AD203B41FA5}">
                      <a16:colId xmlns:a16="http://schemas.microsoft.com/office/drawing/2014/main" val="1951491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 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Table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Here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1234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567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89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marL="29891" marR="29891" marT="14945" marB="14945"/>
                </a:tc>
                <a:extLst>
                  <a:ext uri="{0D108BD9-81ED-4DB2-BD59-A6C34878D82A}">
                    <a16:rowId xmlns:a16="http://schemas.microsoft.com/office/drawing/2014/main" val="103102446"/>
                  </a:ext>
                </a:extLst>
              </a:tr>
              <a:tr h="4933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data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 table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will 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look like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this 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</a:t>
                      </a:r>
                    </a:p>
                  </a:txBody>
                  <a:tcPr marL="29891" marR="29891" marT="14945" marB="14945"/>
                </a:tc>
                <a:extLst>
                  <a:ext uri="{0D108BD9-81ED-4DB2-BD59-A6C34878D82A}">
                    <a16:rowId xmlns:a16="http://schemas.microsoft.com/office/drawing/2014/main" val="4045668497"/>
                  </a:ext>
                </a:extLst>
              </a:tr>
              <a:tr h="4933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55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66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77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00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</a:t>
                      </a:r>
                    </a:p>
                  </a:txBody>
                  <a:tcPr marL="29891" marR="29891" marT="14945" marB="14945"/>
                </a:tc>
                <a:extLst>
                  <a:ext uri="{0D108BD9-81ED-4DB2-BD59-A6C34878D82A}">
                    <a16:rowId xmlns:a16="http://schemas.microsoft.com/office/drawing/2014/main" val="2781110030"/>
                  </a:ext>
                </a:extLst>
              </a:tr>
              <a:tr h="4933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</a:t>
                      </a:r>
                    </a:p>
                  </a:txBody>
                  <a:tcPr marL="29891" marR="29891" marT="14945" marB="14945"/>
                </a:tc>
                <a:extLst>
                  <a:ext uri="{0D108BD9-81ED-4DB2-BD59-A6C34878D82A}">
                    <a16:rowId xmlns:a16="http://schemas.microsoft.com/office/drawing/2014/main" val="2040789570"/>
                  </a:ext>
                </a:extLst>
              </a:tr>
              <a:tr h="4933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27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31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</a:t>
                      </a:r>
                    </a:p>
                  </a:txBody>
                  <a:tcPr marL="29891" marR="29891" marT="14945" marB="14945"/>
                </a:tc>
                <a:extLst>
                  <a:ext uri="{0D108BD9-81ED-4DB2-BD59-A6C34878D82A}">
                    <a16:rowId xmlns:a16="http://schemas.microsoft.com/office/drawing/2014/main" val="2841512886"/>
                  </a:ext>
                </a:extLst>
              </a:tr>
              <a:tr h="4933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34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39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29891" marR="29891" marT="14945" marB="14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41</a:t>
                      </a:r>
                    </a:p>
                  </a:txBody>
                  <a:tcPr marL="29891" marR="29891" marT="14945" marB="14945"/>
                </a:tc>
                <a:extLst>
                  <a:ext uri="{0D108BD9-81ED-4DB2-BD59-A6C34878D82A}">
                    <a16:rowId xmlns:a16="http://schemas.microsoft.com/office/drawing/2014/main" val="3490195754"/>
                  </a:ext>
                </a:extLst>
              </a:tr>
            </a:tbl>
          </a:graphicData>
        </a:graphic>
      </p:graphicFrame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BC288720-492F-26FE-F6BC-6438AC6FB396}"/>
              </a:ext>
            </a:extLst>
          </p:cNvPr>
          <p:cNvSpPr txBox="1">
            <a:spLocks/>
          </p:cNvSpPr>
          <p:nvPr/>
        </p:nvSpPr>
        <p:spPr>
          <a:xfrm>
            <a:off x="677863" y="12277474"/>
            <a:ext cx="5456404" cy="3227388"/>
          </a:xfrm>
          <a:prstGeom prst="rect">
            <a:avLst/>
          </a:prstGeom>
          <a:solidFill>
            <a:schemeClr val="bg1"/>
          </a:solidFill>
        </p:spPr>
        <p:txBody>
          <a:bodyPr vert="horz" lIns="274320" tIns="274320" rIns="274320" bIns="45720" rtlCol="0">
            <a:noAutofit/>
          </a:bodyPr>
          <a:lstStyle>
            <a:lvl1pPr marL="0" indent="0" algn="l" defTabSz="2560320" rtl="0" eaLnBrk="1" latinLnBrk="0" hangingPunct="1">
              <a:lnSpc>
                <a:spcPct val="90000"/>
              </a:lnSpc>
              <a:spcBef>
                <a:spcPts val="28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28016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56032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84048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512064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704088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32104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8136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OBJECTIVES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</a:p>
          <a:p>
            <a:pPr marL="917575" lvl="3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Fourth level</a:t>
            </a:r>
          </a:p>
          <a:p>
            <a:pPr marL="1144588" lvl="4" indent="-225425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Fifth level</a:t>
            </a:r>
          </a:p>
          <a:p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72AF41F0-25E9-4A1B-A0B0-D944FEC7CA07}"/>
              </a:ext>
            </a:extLst>
          </p:cNvPr>
          <p:cNvSpPr txBox="1">
            <a:spLocks/>
          </p:cNvSpPr>
          <p:nvPr/>
        </p:nvSpPr>
        <p:spPr>
          <a:xfrm>
            <a:off x="677863" y="8603748"/>
            <a:ext cx="5456404" cy="3227388"/>
          </a:xfrm>
          <a:prstGeom prst="rect">
            <a:avLst/>
          </a:prstGeom>
          <a:solidFill>
            <a:schemeClr val="bg1"/>
          </a:solidFill>
        </p:spPr>
        <p:txBody>
          <a:bodyPr vert="horz" lIns="274320" tIns="274320" rIns="274320" bIns="45720" rtlCol="0">
            <a:noAutofit/>
          </a:bodyPr>
          <a:lstStyle>
            <a:lvl1pPr marL="0" indent="0" algn="l" defTabSz="2560320" rtl="0" eaLnBrk="1" latinLnBrk="0" hangingPunct="1">
              <a:lnSpc>
                <a:spcPct val="90000"/>
              </a:lnSpc>
              <a:spcBef>
                <a:spcPts val="28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28016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56032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84048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512064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704088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32104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8136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BACKGROUND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</a:p>
          <a:p>
            <a:pPr marL="917575" lvl="3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Fourth level</a:t>
            </a:r>
          </a:p>
          <a:p>
            <a:pPr marL="1144588" lvl="4" indent="-225425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Fifth level</a:t>
            </a:r>
          </a:p>
          <a:p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ACFE0FF-DDA3-C1EB-9074-0867118DFBBB}"/>
              </a:ext>
            </a:extLst>
          </p:cNvPr>
          <p:cNvSpPr txBox="1">
            <a:spLocks/>
          </p:cNvSpPr>
          <p:nvPr/>
        </p:nvSpPr>
        <p:spPr>
          <a:xfrm>
            <a:off x="19431000" y="13729659"/>
            <a:ext cx="5456405" cy="2593213"/>
          </a:xfrm>
          <a:prstGeom prst="rect">
            <a:avLst/>
          </a:prstGeom>
          <a:solidFill>
            <a:schemeClr val="bg1"/>
          </a:solidFill>
        </p:spPr>
        <p:txBody>
          <a:bodyPr vert="horz" lIns="274320" tIns="274320" rIns="274320" bIns="45720" rtlCol="0">
            <a:noAutofit/>
          </a:bodyPr>
          <a:lstStyle>
            <a:lvl1pPr marL="0" indent="0" algn="l" defTabSz="2560320" rtl="0" eaLnBrk="1" latinLnBrk="0" hangingPunct="1">
              <a:lnSpc>
                <a:spcPct val="90000"/>
              </a:lnSpc>
              <a:spcBef>
                <a:spcPts val="28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28016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56032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84048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512064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704088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32104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8136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REFERENCES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EBA8BBF1-1367-D194-B5BE-EE6473E7B1FB}"/>
              </a:ext>
            </a:extLst>
          </p:cNvPr>
          <p:cNvSpPr txBox="1">
            <a:spLocks/>
          </p:cNvSpPr>
          <p:nvPr/>
        </p:nvSpPr>
        <p:spPr>
          <a:xfrm>
            <a:off x="19431000" y="16588279"/>
            <a:ext cx="5456405" cy="2593213"/>
          </a:xfrm>
          <a:prstGeom prst="rect">
            <a:avLst/>
          </a:prstGeom>
          <a:solidFill>
            <a:schemeClr val="bg1"/>
          </a:solidFill>
        </p:spPr>
        <p:txBody>
          <a:bodyPr vert="horz" lIns="274320" tIns="274320" rIns="274320" bIns="45720" rtlCol="0">
            <a:noAutofit/>
          </a:bodyPr>
          <a:lstStyle>
            <a:lvl1pPr marL="0" indent="0" algn="l" defTabSz="2560320" rtl="0" eaLnBrk="1" latinLnBrk="0" hangingPunct="1">
              <a:lnSpc>
                <a:spcPct val="90000"/>
              </a:lnSpc>
              <a:spcBef>
                <a:spcPts val="28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28016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56032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384048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5120640" indent="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704088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32104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81360" indent="-640080" algn="l" defTabSz="256032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ACKNOWLEDGMENTS</a:t>
            </a:r>
          </a:p>
          <a:p>
            <a:pPr marL="228600" indent="-228600"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Type in or paste your text here</a:t>
            </a:r>
          </a:p>
          <a:p>
            <a:pPr marL="458788" lvl="1" indent="-230188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Second level</a:t>
            </a:r>
          </a:p>
          <a:p>
            <a:pPr marL="687388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7B6991"/>
                </a:solidFill>
              </a:rPr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406247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003699"/>
      </a:dk2>
      <a:lt2>
        <a:srgbClr val="E7E6E6"/>
      </a:lt2>
      <a:accent1>
        <a:srgbClr val="B58500"/>
      </a:accent1>
      <a:accent2>
        <a:srgbClr val="FFB81C"/>
      </a:accent2>
      <a:accent3>
        <a:srgbClr val="96999B"/>
      </a:accent3>
      <a:accent4>
        <a:srgbClr val="7B6991"/>
      </a:accent4>
      <a:accent5>
        <a:srgbClr val="70C4E8"/>
      </a:accent5>
      <a:accent6>
        <a:srgbClr val="A3D65E"/>
      </a:accent6>
      <a:hlink>
        <a:srgbClr val="000000"/>
      </a:hlink>
      <a:folHlink>
        <a:srgbClr val="DB572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_Template_DEC23" id="{2FB958F1-CE38-6A46-A805-C42F4D8CE4D9}" vid="{290DCCC4-78CE-2B40-8187-5C6E86912B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200</Words>
  <Application>Microsoft Office PowerPoint</Application>
  <PresentationFormat>Custom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Rubik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Hruska, Larry</dc:creator>
  <cp:lastModifiedBy>McCullough, Caitlin Emily</cp:lastModifiedBy>
  <cp:revision>8</cp:revision>
  <dcterms:created xsi:type="dcterms:W3CDTF">2023-02-12T13:39:21Z</dcterms:created>
  <dcterms:modified xsi:type="dcterms:W3CDTF">2024-01-08T18:24:10Z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4b1be8-281e-475d-98b0-21c3457e5a46_Enabled">
    <vt:lpwstr>true</vt:lpwstr>
  </property>
  <property fmtid="{D5CDD505-2E9C-101B-9397-08002B2CF9AE}" pid="3" name="MSIP_Label_5e4b1be8-281e-475d-98b0-21c3457e5a46_SetDate">
    <vt:lpwstr>2023-02-12T14:55:31Z</vt:lpwstr>
  </property>
  <property fmtid="{D5CDD505-2E9C-101B-9397-08002B2CF9AE}" pid="4" name="MSIP_Label_5e4b1be8-281e-475d-98b0-21c3457e5a46_Method">
    <vt:lpwstr>Standard</vt:lpwstr>
  </property>
  <property fmtid="{D5CDD505-2E9C-101B-9397-08002B2CF9AE}" pid="5" name="MSIP_Label_5e4b1be8-281e-475d-98b0-21c3457e5a46_Name">
    <vt:lpwstr>Public</vt:lpwstr>
  </property>
  <property fmtid="{D5CDD505-2E9C-101B-9397-08002B2CF9AE}" pid="6" name="MSIP_Label_5e4b1be8-281e-475d-98b0-21c3457e5a46_SiteId">
    <vt:lpwstr>8b3dd73e-4e72-4679-b191-56da1588712b</vt:lpwstr>
  </property>
  <property fmtid="{D5CDD505-2E9C-101B-9397-08002B2CF9AE}" pid="7" name="MSIP_Label_5e4b1be8-281e-475d-98b0-21c3457e5a46_ActionId">
    <vt:lpwstr>36700950-6acc-4003-ae94-d5aa98f2aca1</vt:lpwstr>
  </property>
  <property fmtid="{D5CDD505-2E9C-101B-9397-08002B2CF9AE}" pid="8" name="MSIP_Label_5e4b1be8-281e-475d-98b0-21c3457e5a46_ContentBits">
    <vt:lpwstr>0</vt:lpwstr>
  </property>
</Properties>
</file>